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79" r:id="rId7"/>
    <p:sldId id="278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INTRODUCING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 CH8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6057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of interpreter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printf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IDE as Calculator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 in python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Use of Interpreter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 the interactive mode of Python, the commands are executed line by line.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When you type a command next to the python prompt (&gt;&gt;&gt;) and press the Enter key, the Interpreter converts the command into machine language.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 After processing, the Interpreter again converts the machine code into human readable form (output).</a:t>
            </a:r>
          </a:p>
          <a:p>
            <a:pPr marL="0" indent="0">
              <a:buNone/>
            </a:pPr>
            <a:br>
              <a:rPr lang="en-US" sz="2400" dirty="0"/>
            </a:br>
            <a:endParaRPr lang="en-IN" sz="2400" dirty="0"/>
          </a:p>
          <a:p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0B6CEF-8DBE-4A42-B1B2-6BFEF767A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92" y="5965324"/>
            <a:ext cx="4229317" cy="31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Using print() function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814B22-DA1A-4C5D-B5B9-4CCA34F79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print() function is used to display the output of any command on the screen. It can also be used to print the specified messages.</a:t>
            </a:r>
          </a:p>
          <a:p>
            <a:pPr marL="0" indent="0">
              <a:buNone/>
            </a:pPr>
            <a:r>
              <a:rPr lang="en-US" dirty="0"/>
              <a:t>For example:</a:t>
            </a:r>
          </a:p>
          <a:p>
            <a:pPr marL="0" indent="0">
              <a:buNone/>
            </a:pPr>
            <a:r>
              <a:rPr lang="en-US" b="1" dirty="0"/>
              <a:t>&gt;&gt;&gt;print ("Hello World")</a:t>
            </a:r>
            <a:r>
              <a:rPr lang="en-US" dirty="0"/>
              <a:t> will display </a:t>
            </a:r>
            <a:r>
              <a:rPr lang="en-US" b="1" dirty="0"/>
              <a:t>Hello World</a:t>
            </a:r>
          </a:p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CAFF34-6345-4F91-9623-AA1BB91BF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709983" y="-211316"/>
            <a:ext cx="2661367" cy="1088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USING ID AS CALCULATOR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1BBCD81-CB9A-482C-AEBB-2131F8B0BD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3658034" y="-1617479"/>
            <a:ext cx="4696259" cy="1089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 the interactive mode of Python, the commands are executed line by line.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When you type a command next to the python prompt (&gt;&gt;&gt;) and press the Enter key, the Interpreter converts the command into machine language.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The print() function is used to display the output of any command on the screen.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 what is </a:t>
            </a:r>
            <a:r>
              <a:rPr lang="en-US" dirty="0"/>
              <a:t>Interpreter</a:t>
            </a:r>
            <a:r>
              <a:rPr lang="en-US" sz="2800" dirty="0"/>
              <a:t>?</a:t>
            </a:r>
          </a:p>
          <a:p>
            <a:r>
              <a:rPr lang="en-US" sz="2800" dirty="0"/>
              <a:t>2. what </a:t>
            </a:r>
            <a:r>
              <a:rPr lang="en-US" dirty="0"/>
              <a:t>is print()?</a:t>
            </a:r>
            <a:endParaRPr lang="en-US" sz="2800" dirty="0"/>
          </a:p>
          <a:p>
            <a:r>
              <a:rPr lang="en-US" sz="2800" dirty="0"/>
              <a:t>3.  how id work as a calculator?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223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INTRODUCING PYTHON</vt:lpstr>
      <vt:lpstr>LEARNING OUTCOME</vt:lpstr>
      <vt:lpstr>Use of Interpreter</vt:lpstr>
      <vt:lpstr>Using print() function</vt:lpstr>
      <vt:lpstr>USING ID AS CALCULATOR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53</cp:revision>
  <dcterms:created xsi:type="dcterms:W3CDTF">2021-12-05T13:26:37Z</dcterms:created>
  <dcterms:modified xsi:type="dcterms:W3CDTF">2022-01-29T15:36:44Z</dcterms:modified>
</cp:coreProperties>
</file>